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8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4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6D1823-E22B-2B4D-99B5-B39D90204A2E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9B410F-E41F-C242-9714-611528EB4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35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0F478-5482-A149-B435-F2D10C8A977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295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76EDB6A-12FF-EA47-AFE8-D69534C210A3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FDB9410-B4B5-6247-AF8B-8FE11411D68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EDB6A-12FF-EA47-AFE8-D69534C210A3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9410-B4B5-6247-AF8B-8FE11411D6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EDB6A-12FF-EA47-AFE8-D69534C210A3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FDB9410-B4B5-6247-AF8B-8FE11411D6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EDB6A-12FF-EA47-AFE8-D69534C210A3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9410-B4B5-6247-AF8B-8FE11411D68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76EDB6A-12FF-EA47-AFE8-D69534C210A3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FDB9410-B4B5-6247-AF8B-8FE11411D68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EDB6A-12FF-EA47-AFE8-D69534C210A3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9410-B4B5-6247-AF8B-8FE11411D6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EDB6A-12FF-EA47-AFE8-D69534C210A3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9410-B4B5-6247-AF8B-8FE11411D68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EDB6A-12FF-EA47-AFE8-D69534C210A3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9410-B4B5-6247-AF8B-8FE11411D68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EDB6A-12FF-EA47-AFE8-D69534C210A3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9410-B4B5-6247-AF8B-8FE11411D6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EDB6A-12FF-EA47-AFE8-D69534C210A3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FDB9410-B4B5-6247-AF8B-8FE11411D68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EDB6A-12FF-EA47-AFE8-D69534C210A3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9410-B4B5-6247-AF8B-8FE11411D68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76EDB6A-12FF-EA47-AFE8-D69534C210A3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FFDB9410-B4B5-6247-AF8B-8FE11411D68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1" Type="http://schemas.openxmlformats.org/officeDocument/2006/relationships/hyperlink" Target="https://omeka.org/" TargetMode="External"/><Relationship Id="rId12" Type="http://schemas.openxmlformats.org/officeDocument/2006/relationships/hyperlink" Target="http://scalar.usc.edu/" TargetMode="External"/><Relationship Id="rId13" Type="http://schemas.openxmlformats.org/officeDocument/2006/relationships/hyperlink" Target="http://www.sketchup.com/" TargetMode="External"/><Relationship Id="rId14" Type="http://schemas.openxmlformats.org/officeDocument/2006/relationships/hyperlink" Target="http://voyant-tools.org/" TargetMode="External"/><Relationship Id="rId15" Type="http://schemas.openxmlformats.org/officeDocument/2006/relationships/hyperlink" Target="http://www.visualead.com/qr-code-generator/url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igitalpedagogyatncf.wordpress.com/2015/01/27/digital-pedagogys-first-meeting/" TargetMode="External"/><Relationship Id="rId3" Type="http://schemas.openxmlformats.org/officeDocument/2006/relationships/hyperlink" Target="http://dirtdirectory.org/" TargetMode="External"/><Relationship Id="rId4" Type="http://schemas.openxmlformats.org/officeDocument/2006/relationships/hyperlink" Target="http://www.tapor.ca/" TargetMode="External"/><Relationship Id="rId5" Type="http://schemas.openxmlformats.org/officeDocument/2006/relationships/hyperlink" Target="http://twinery.org/" TargetMode="External"/><Relationship Id="rId6" Type="http://schemas.openxmlformats.org/officeDocument/2006/relationships/hyperlink" Target="http://wordpress.com" TargetMode="External"/><Relationship Id="rId7" Type="http://schemas.openxmlformats.org/officeDocument/2006/relationships/hyperlink" Target="https://assoc.drupal.org/web-sites-non-profit-organizations" TargetMode="External"/><Relationship Id="rId8" Type="http://schemas.openxmlformats.org/officeDocument/2006/relationships/hyperlink" Target="http://hyperstudio.mit.edu/projects/annotation-studio/" TargetMode="External"/><Relationship Id="rId9" Type="http://schemas.openxmlformats.org/officeDocument/2006/relationships/hyperlink" Target="http://mallet.cs.umass.edu/index.php" TargetMode="External"/><Relationship Id="rId10" Type="http://schemas.openxmlformats.org/officeDocument/2006/relationships/hyperlink" Target="http://www.juxtasoftware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1672481"/>
            <a:ext cx="1981200" cy="1828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University of Iowa </a:t>
            </a:r>
          </a:p>
          <a:p>
            <a:r>
              <a:rPr lang="en-US" dirty="0"/>
              <a:t>IDEAL </a:t>
            </a:r>
            <a:endParaRPr lang="en-US" dirty="0" smtClean="0"/>
          </a:p>
          <a:p>
            <a:r>
              <a:rPr lang="en-US" dirty="0" smtClean="0"/>
              <a:t>Fall 2015 Assignment Design Institute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350" y="3748983"/>
            <a:ext cx="6411524" cy="12571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Once and future pedagogy: Engagement through new and old technologies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10400" y="4746792"/>
            <a:ext cx="198610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Margaret Konkol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New College of Florida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@</a:t>
            </a:r>
            <a:r>
              <a:rPr lang="en-US" dirty="0" err="1" smtClean="0">
                <a:solidFill>
                  <a:schemeClr val="bg1"/>
                </a:solidFill>
              </a:rPr>
              <a:t>mekonkol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</a:rPr>
              <a:t>mkonkol@ncf.edu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alphaModFix amt="48000"/>
          </a:blip>
          <a:stretch>
            <a:fillRect/>
          </a:stretch>
        </p:blipFill>
        <p:spPr>
          <a:xfrm>
            <a:off x="2017058" y="250423"/>
            <a:ext cx="4494598" cy="2921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4980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1600" dirty="0"/>
              <a:t>DIGITAL PEDAGOGY AT NCF </a:t>
            </a:r>
            <a:r>
              <a:rPr lang="en-US" sz="1600" dirty="0">
                <a:hlinkClick r:id="rId2"/>
              </a:rPr>
              <a:t>https://digitalpedagogyatncf.wordpress.com/2015/01/27/digital-pedagogys-first-meeting</a:t>
            </a:r>
            <a:r>
              <a:rPr lang="en-US" sz="1600" dirty="0" smtClean="0">
                <a:hlinkClick r:id="rId2"/>
              </a:rPr>
              <a:t>/</a:t>
            </a:r>
            <a:r>
              <a:rPr lang="en-US" sz="1600" dirty="0" smtClean="0"/>
              <a:t> </a:t>
            </a:r>
            <a:endParaRPr lang="en-US" sz="1600" dirty="0"/>
          </a:p>
          <a:p>
            <a:r>
              <a:rPr lang="en-US" sz="1600" dirty="0" smtClean="0"/>
              <a:t>DIRT </a:t>
            </a:r>
            <a:r>
              <a:rPr lang="en-US" sz="1600" dirty="0" smtClean="0">
                <a:hlinkClick r:id="rId3"/>
              </a:rPr>
              <a:t>http</a:t>
            </a:r>
            <a:r>
              <a:rPr lang="en-US" sz="1600" dirty="0">
                <a:hlinkClick r:id="rId3"/>
              </a:rPr>
              <a:t>://dirtdirectory.org</a:t>
            </a:r>
            <a:r>
              <a:rPr lang="en-US" sz="1600" dirty="0" smtClean="0">
                <a:hlinkClick r:id="rId3"/>
              </a:rPr>
              <a:t>/</a:t>
            </a:r>
            <a:endParaRPr lang="en-US" sz="1600" dirty="0" smtClean="0"/>
          </a:p>
          <a:p>
            <a:r>
              <a:rPr lang="en-US" sz="1600" dirty="0" smtClean="0"/>
              <a:t>TAPOR </a:t>
            </a:r>
            <a:r>
              <a:rPr lang="en-US" sz="1600" dirty="0">
                <a:hlinkClick r:id="rId4"/>
              </a:rPr>
              <a:t>http://www.tapor.ca</a:t>
            </a:r>
            <a:r>
              <a:rPr lang="en-US" sz="1600" dirty="0" smtClean="0">
                <a:hlinkClick r:id="rId4"/>
              </a:rPr>
              <a:t>/</a:t>
            </a:r>
            <a:r>
              <a:rPr lang="en-US" sz="1600" dirty="0" smtClean="0"/>
              <a:t> </a:t>
            </a:r>
          </a:p>
          <a:p>
            <a:r>
              <a:rPr lang="en-US" sz="1600" dirty="0" smtClean="0"/>
              <a:t>TWINERY </a:t>
            </a:r>
            <a:r>
              <a:rPr lang="en-US" sz="1600" dirty="0" smtClean="0">
                <a:hlinkClick r:id="rId5"/>
              </a:rPr>
              <a:t>http</a:t>
            </a:r>
            <a:r>
              <a:rPr lang="en-US" sz="1600" dirty="0">
                <a:hlinkClick r:id="rId5"/>
              </a:rPr>
              <a:t>://twinery.org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</a:t>
            </a:r>
          </a:p>
          <a:p>
            <a:r>
              <a:rPr lang="en-US" sz="1600" dirty="0" smtClean="0"/>
              <a:t>WORDPRESS </a:t>
            </a:r>
            <a:r>
              <a:rPr lang="en-US" sz="1600" dirty="0" smtClean="0">
                <a:hlinkClick r:id="rId6"/>
              </a:rPr>
              <a:t>http://wordpress.com</a:t>
            </a:r>
            <a:r>
              <a:rPr lang="en-US" sz="1600" dirty="0" smtClean="0"/>
              <a:t> </a:t>
            </a:r>
          </a:p>
          <a:p>
            <a:r>
              <a:rPr lang="en-US" sz="1600" dirty="0" smtClean="0"/>
              <a:t>DRUPAL </a:t>
            </a:r>
            <a:r>
              <a:rPr lang="en-US" sz="1600" dirty="0" smtClean="0">
                <a:hlinkClick r:id="rId7"/>
              </a:rPr>
              <a:t>https</a:t>
            </a:r>
            <a:r>
              <a:rPr lang="en-US" sz="1600" dirty="0">
                <a:hlinkClick r:id="rId7"/>
              </a:rPr>
              <a:t>://assoc.drupal.org/web-sites-non-profit-</a:t>
            </a:r>
            <a:r>
              <a:rPr lang="en-US" sz="1600" dirty="0" smtClean="0">
                <a:hlinkClick r:id="rId7"/>
              </a:rPr>
              <a:t>organizations</a:t>
            </a:r>
            <a:r>
              <a:rPr lang="en-US" sz="1600" dirty="0" smtClean="0"/>
              <a:t> </a:t>
            </a:r>
          </a:p>
          <a:p>
            <a:r>
              <a:rPr lang="en-US" sz="1600" dirty="0" smtClean="0"/>
              <a:t>ANNOTATION STUDIO </a:t>
            </a:r>
            <a:r>
              <a:rPr lang="en-US" sz="1600" dirty="0" smtClean="0">
                <a:hlinkClick r:id="rId8"/>
              </a:rPr>
              <a:t>http</a:t>
            </a:r>
            <a:r>
              <a:rPr lang="en-US" sz="1600" dirty="0">
                <a:hlinkClick r:id="rId8"/>
              </a:rPr>
              <a:t>://hyperstudio.mit.edu/projects/annotation-studio</a:t>
            </a:r>
            <a:r>
              <a:rPr lang="en-US" sz="1600" dirty="0" smtClean="0">
                <a:hlinkClick r:id="rId8"/>
              </a:rPr>
              <a:t>/</a:t>
            </a:r>
            <a:r>
              <a:rPr lang="en-US" sz="1600" dirty="0" smtClean="0"/>
              <a:t> </a:t>
            </a:r>
          </a:p>
          <a:p>
            <a:r>
              <a:rPr lang="en-US" sz="1600" dirty="0"/>
              <a:t>MALLET </a:t>
            </a:r>
            <a:r>
              <a:rPr lang="en-US" sz="1600" dirty="0">
                <a:hlinkClick r:id="rId9"/>
              </a:rPr>
              <a:t>http://mallet.cs.umass.edu/</a:t>
            </a:r>
            <a:r>
              <a:rPr lang="en-US" sz="1600" dirty="0" smtClean="0">
                <a:hlinkClick r:id="rId9"/>
              </a:rPr>
              <a:t>index.php</a:t>
            </a:r>
            <a:r>
              <a:rPr lang="en-US" sz="1600" dirty="0" smtClean="0"/>
              <a:t> </a:t>
            </a:r>
          </a:p>
          <a:p>
            <a:r>
              <a:rPr lang="en-US" sz="1600" dirty="0"/>
              <a:t>JUXTA </a:t>
            </a:r>
            <a:r>
              <a:rPr lang="en-US" sz="1600" dirty="0">
                <a:hlinkClick r:id="rId10"/>
              </a:rPr>
              <a:t>http://www.juxtasoftware.org</a:t>
            </a:r>
            <a:r>
              <a:rPr lang="en-US" sz="1600" dirty="0" smtClean="0">
                <a:hlinkClick r:id="rId10"/>
              </a:rPr>
              <a:t>/</a:t>
            </a:r>
            <a:r>
              <a:rPr lang="en-US" sz="1600" dirty="0" smtClean="0"/>
              <a:t> </a:t>
            </a:r>
          </a:p>
          <a:p>
            <a:r>
              <a:rPr lang="en-US" sz="1600" dirty="0"/>
              <a:t>OMEKA </a:t>
            </a:r>
            <a:r>
              <a:rPr lang="en-US" sz="1600" dirty="0">
                <a:hlinkClick r:id="rId11"/>
              </a:rPr>
              <a:t>https://omeka.org</a:t>
            </a:r>
            <a:r>
              <a:rPr lang="en-US" sz="1600" dirty="0" smtClean="0">
                <a:hlinkClick r:id="rId11"/>
              </a:rPr>
              <a:t>/</a:t>
            </a:r>
            <a:r>
              <a:rPr lang="en-US" sz="1600" dirty="0" smtClean="0"/>
              <a:t> </a:t>
            </a:r>
          </a:p>
          <a:p>
            <a:r>
              <a:rPr lang="en-US" sz="1600" dirty="0"/>
              <a:t>SCALAR </a:t>
            </a:r>
            <a:r>
              <a:rPr lang="en-US" sz="1600" dirty="0">
                <a:hlinkClick r:id="rId12"/>
              </a:rPr>
              <a:t>http://scalar.usc.edu</a:t>
            </a:r>
            <a:r>
              <a:rPr lang="en-US" sz="1600" dirty="0" smtClean="0">
                <a:hlinkClick r:id="rId12"/>
              </a:rPr>
              <a:t>/</a:t>
            </a:r>
            <a:r>
              <a:rPr lang="en-US" sz="1600" dirty="0" smtClean="0"/>
              <a:t> </a:t>
            </a:r>
          </a:p>
          <a:p>
            <a:r>
              <a:rPr lang="en-US" sz="1600" dirty="0"/>
              <a:t>SKETCHUP </a:t>
            </a:r>
            <a:r>
              <a:rPr lang="en-US" sz="1600" dirty="0">
                <a:hlinkClick r:id="rId13"/>
              </a:rPr>
              <a:t>http://www.sketchup.com</a:t>
            </a:r>
            <a:r>
              <a:rPr lang="en-US" sz="1600" dirty="0" smtClean="0">
                <a:hlinkClick r:id="rId13"/>
              </a:rPr>
              <a:t>/</a:t>
            </a:r>
            <a:r>
              <a:rPr lang="en-US" sz="1600" dirty="0" smtClean="0"/>
              <a:t> </a:t>
            </a:r>
          </a:p>
          <a:p>
            <a:r>
              <a:rPr lang="en-US" sz="1600" dirty="0"/>
              <a:t>VOYANT </a:t>
            </a:r>
            <a:r>
              <a:rPr lang="en-US" sz="1600" dirty="0">
                <a:hlinkClick r:id="rId14"/>
              </a:rPr>
              <a:t>http://voyant-tools.org</a:t>
            </a:r>
            <a:r>
              <a:rPr lang="en-US" sz="1600" dirty="0" smtClean="0">
                <a:hlinkClick r:id="rId14"/>
              </a:rPr>
              <a:t>/</a:t>
            </a:r>
            <a:r>
              <a:rPr lang="en-US" sz="1600" dirty="0" smtClean="0"/>
              <a:t> </a:t>
            </a:r>
          </a:p>
          <a:p>
            <a:r>
              <a:rPr lang="en-US" sz="1600" dirty="0"/>
              <a:t>QR CODE GENERATOR </a:t>
            </a:r>
            <a:r>
              <a:rPr lang="en-US" sz="1600" dirty="0">
                <a:hlinkClick r:id="rId15"/>
              </a:rPr>
              <a:t>http://www.visualead.com/qr-code-generator/url</a:t>
            </a:r>
            <a:r>
              <a:rPr lang="en-US" sz="1600" dirty="0" smtClean="0">
                <a:hlinkClick r:id="rId15"/>
              </a:rPr>
              <a:t>/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4123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Grid.thmx</Template>
  <TotalTime>1</TotalTime>
  <Words>177</Words>
  <Application>Microsoft Macintosh PowerPoint</Application>
  <PresentationFormat>On-screen Show (4:3)</PresentationFormat>
  <Paragraphs>24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Grid</vt:lpstr>
      <vt:lpstr>The Once and future pedagogy: Engagement through new and old technologies</vt:lpstr>
      <vt:lpstr>Resources</vt:lpstr>
    </vt:vector>
  </TitlesOfParts>
  <Company>SUNY Buffalo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Once and future pedagogy: Engagement through new and old technologies</dc:title>
  <dc:creator>Margaret Konkol</dc:creator>
  <cp:lastModifiedBy>Margaret Konkol</cp:lastModifiedBy>
  <cp:revision>2</cp:revision>
  <dcterms:created xsi:type="dcterms:W3CDTF">2015-10-27T01:49:18Z</dcterms:created>
  <dcterms:modified xsi:type="dcterms:W3CDTF">2015-10-27T01:51:09Z</dcterms:modified>
</cp:coreProperties>
</file>